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3"/>
  </p:sldIdLst>
  <p:sldSz cx="9144000" cy="6858000" type="screen4x3"/>
  <p:notesSz cx="6858000" cy="9144000"/>
  <p:embeddedFontLst>
    <p:embeddedFont>
      <p:font typeface="Calibri" panose="020F050202020403020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522" y="-91"/>
      </p:cViewPr>
      <p:guideLst>
        <p:guide orient="horz" pos="2158"/>
        <p:guide pos="2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0540-E885-4DB3-9F04-F6408A5BE2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3349-5E7D-4715-AAA8-7926552785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317"/>
            <a:ext cx="9364663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595" y="3013710"/>
            <a:ext cx="6447155" cy="5194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ru-RU" sz="240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Karimova Nozima Nurmukhamadovna</a:t>
            </a:r>
            <a:endParaRPr lang="en-US" altLang="ru-RU" sz="2400" smtClean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3540" y="3733800"/>
            <a:ext cx="5810250" cy="14312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ru-RU" sz="2000" b="1" smtClean="0">
                <a:solidFill>
                  <a:srgbClr val="0070C0"/>
                </a:solidFill>
              </a:rPr>
              <a:t>PEDAGOGICAL PARADIGMS OF DEVELOPMENT OF PROFESSIONAL COMPETENCE IN TEACHERS OF PROFESSIONAL EDUCATION</a:t>
            </a:r>
            <a:endParaRPr lang="en-US" altLang="ru-RU" sz="2000" b="1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485" y="5517515"/>
            <a:ext cx="143827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/>
              <a:t>17.11.</a:t>
            </a:r>
            <a:r>
              <a:rPr lang="ru-RU" dirty="0"/>
              <a:t>2024</a:t>
            </a:r>
            <a:endParaRPr lang="en-US" alt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5372735"/>
            <a:ext cx="1774825" cy="53276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rcRect l="902" t="-588" r="902"/>
          <a:stretch>
            <a:fillRect/>
          </a:stretch>
        </p:blipFill>
        <p:spPr>
          <a:xfrm>
            <a:off x="-97155" y="5085080"/>
            <a:ext cx="1162685" cy="106045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WPS Presentation</Application>
  <PresentationFormat>Экран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</dc:creator>
  <cp:lastModifiedBy>user</cp:lastModifiedBy>
  <cp:revision>125</cp:revision>
  <dcterms:created xsi:type="dcterms:W3CDTF">2024-04-18T17:27:00Z</dcterms:created>
  <dcterms:modified xsi:type="dcterms:W3CDTF">2024-11-20T15:04:15Z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0EC6E35004344ECEA6B0EA7E4B004D79_13</vt:lpwstr>
  </property>
  <property fmtid="{D5CDD505-2E9C-101B-9397-08002B2CF9AE}" pid="3" name="KSOProductBuildVer">
    <vt:lpwstr>1049-12.2.0.18911</vt:lpwstr>
  </property>
</Properties>
</file>